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344" r:id="rId4"/>
    <p:sldId id="305" r:id="rId5"/>
    <p:sldId id="334" r:id="rId6"/>
    <p:sldId id="282" r:id="rId7"/>
    <p:sldId id="337" r:id="rId8"/>
    <p:sldId id="287" r:id="rId9"/>
    <p:sldId id="297" r:id="rId10"/>
    <p:sldId id="291" r:id="rId11"/>
    <p:sldId id="342" r:id="rId12"/>
    <p:sldId id="341" r:id="rId13"/>
  </p:sldIdLst>
  <p:sldSz cx="9144000" cy="5141595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